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65" r:id="rId3"/>
  </p:sldIdLst>
  <p:sldSz cx="9144000" cy="5143500" type="screen16x9"/>
  <p:notesSz cx="6858000" cy="9144000"/>
  <p:custDataLst>
    <p:tags r:id="rId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72C2D"/>
    <a:srgbClr val="D1010F"/>
    <a:srgbClr val="C1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33" d="100"/>
          <a:sy n="133" d="100"/>
        </p:scale>
        <p:origin x="21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2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7027C-634E-4C56-B0E5-AD094F00B6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FE2C1-40B2-433E-9E85-24E71CDDF83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B1B6-04A1-4AAF-B144-84970F161D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F3F8-27A4-486E-BFC3-9747390699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B1B6-04A1-4AAF-B144-84970F161D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F3F8-27A4-486E-BFC3-9747390699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B1B6-04A1-4AAF-B144-84970F161D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F3F8-27A4-486E-BFC3-9747390699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 userDrawn="1"/>
        </p:nvSpPr>
        <p:spPr>
          <a:xfrm>
            <a:off x="111760" y="121444"/>
            <a:ext cx="8930640" cy="59991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D1010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63244" y="211130"/>
            <a:ext cx="7886700" cy="43100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00" y="185579"/>
            <a:ext cx="482924" cy="4310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152"/>
            <a:ext cx="9144000" cy="681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B1B6-04A1-4AAF-B144-84970F161D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F3F8-27A4-486E-BFC3-9747390699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B1B6-04A1-4AAF-B144-84970F161D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F3F8-27A4-486E-BFC3-9747390699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B1B6-04A1-4AAF-B144-84970F161D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F3F8-27A4-486E-BFC3-9747390699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B1B6-04A1-4AAF-B144-84970F161D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F3F8-27A4-486E-BFC3-9747390699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B1B6-04A1-4AAF-B144-84970F161D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F3F8-27A4-486E-BFC3-9747390699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B1B6-04A1-4AAF-B144-84970F161D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F3F8-27A4-486E-BFC3-9747390699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B1B6-04A1-4AAF-B144-84970F161D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F3F8-27A4-486E-BFC3-9747390699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5B1B6-04A1-4AAF-B144-84970F161D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3F3F8-27A4-486E-BFC3-9747390699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图片_2022121315270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139065"/>
            <a:ext cx="9144000" cy="4865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7662,&quot;width&quot;:14400}"/>
</p:tagLst>
</file>

<file path=ppt/tags/tag2.xml><?xml version="1.0" encoding="utf-8"?>
<p:tagLst xmlns:p="http://schemas.openxmlformats.org/presentationml/2006/main">
  <p:tag name="ISPRING_ULTRA_SCORM_COURSE_ID" val="9C667F0A-58CC-45F3-AFFA-64054C937A34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NOodEk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TqHRJ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NOodEm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06h0SS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06h0SW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06h0ST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06h0SZ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06h0Sb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1Kh0Sd92xIjVDAAA2h0AABcAAAB1bml2ZXJzYWwvdW5pdmVyc2FsLnBuZ+2Za1QTV7vHB21fKypITxGUm8JapVVuXrgjqFw9PQIiFwEBeRFQkQSEcAsBW1uwCqQUD7FqSFEqhEsCAolOIEGpib4UkBISJASQNEQmEsA4CbmRM9i+53x41/lw1jof+TC/mdkzs/fzPLOf/37W2t+HhwZvM9xlCADAtuMhAREAsJEMABuUn/wNaTnvsPEKcjLIiQg+BlCGLOeRm4/Sj544CgAd+C3a5I+R+81ZIbE5AGDUv3YYcNBN5wDACn084GhkQeKC8ETLQVjHWZbuVwFqYNIw4Sbq14QvF5odv/iCdi3v5KX63Y4h0n/cC7lhYVLv1DV+7IntMRMyqufrb0A5xVGltNCzWlgZFLRsyPMF7LnsumTr+dNP/5H2490/iD/dzUlx3UYqUc9Dvcqp+F75kHcGmqn6HLHoDHnk7hhprF6edTDCb2Xmal4a0ujxABrZ32oHi/B+KPuPAODKqSanhGDILKl4JBR5DDRG4oruVxnIgjYAQN+XUaSpAmkbfaIaeZL172ON7qDJ2pX9tUjk9Pd1rnOd61znOte5znWuc53rXOc617nO/19OrrztHI5Grn440rABALb7/x8pOlatfmFPak0seP3d2L+F+XQUvR8JjvFTj+BnuQvNghh6JwpNtwaAvgu/bRvpLWU5QQrCtH5VuQkTdCJeXqFiSJlIk01np1EV19hPmwW/9DfudneLEk6BQqEasYsDyxiLbNkkWAFVxNFRxHTXQUxGE46LA4fVNtBMCE493yiwuEVB5dN9CfBkznAbRlRrXTDz9Zj3Yk+OQFyqHiVFs7RiZ36JRjA95VYnKhRVuqNQGrOk4uXabLkuYnRQlIYhVc6vqoZLpw6gzjAXdeD8/sumA+OuwhT8YRrmsHPG6vv3exMbLB0NAL7/goMX54hVifzOdJf0cMsFsHD4qJAe0+u/NBPSSyEB3AUZT3IAGlxNyBd2l4imK5PARaYGxWjdQHei7t6bP41TqnM9rTgnBczZLppKydLr7tTH7fGQ3Xg3iC7JEW3a6ppE5PW4Cs1j8DcMWbvch4bleSDneZRDiiC3m4LRwacpy/LiGPF48FkuxjtuA/COu+kF3m+1QKPGhYIYEkZ+twbEUy83PnlSPSFskt6LJ91ododNt2Di0GrGhTRTj4Qj3LpOz60QqHjs60SlaSyLu806nnYNOftTfH9o0jQP8TdtEflaVHs/aOH0j3cmjrgvwlq2O3OkTNaORGYkletVIRc8aMFY4yUpgdCXVX0evJFPgb5nYyZhQqni8TwPxxvMQUFMGU9nGwB9XNlvq6z8x/W7nofcOuzhXMg3dirfNAcDapd+HsL33jX90e7TfQr2oVQf670AARsolWQqFx5wngcSTkqk2WAGaNIiT41Z+Cz4rKXo/GZgZhZiXBdmKDwhXumHYXrHo3B+UQ2Jv39ShppsVUQOYh96mQaloK04fGG+XQThSbSEUB/Dft//aAilTjB5hLjwKvWtt5AiyN8plC+bg6kbgcaY8pI6uTKcAGa6SOc8gzHjaPpq+adkwqFv6i3c44Oetj5tYG/hjkIyhvdOshA2qwZZqFdA3zxRbmMI5QrOIpZQoOm3uYKZ7bbwj0EuuaIyr29zRg+ZNsEJfTLGNcsYq4fepS4upfbdTjbl72tV3uTO2yWWTvFsZaD0YXZCP22xAYWtOJO3UxNqH2FwpWVpIoPaTR2VtAqMOlF1OQq1lEoXJCflO0QQ+pkip/vxpIEJ+4h9R9x1GXhD0vKmjLJUnyzLbuI+Hht3Svnsk5HrfWAS5P/t8tGn13heVvvdh0/xD3KSvnvtM3zgs3SGtZ1ZbNBhJ+PHjheq1b9/5dxNQGuILx0tAA9iij5QHymk3UImUufAquTj6qLjcFlpj2r6XGGT2MVInjCBwZ0hTvAwHpk7T3qxo8yrsruVl8/46l83mLSngCqmxdFYAn+eBrRqehk9Z3J3Yoh2xcrHjoJjqoegRPQ5/NWCjX6Fw5asPhj4in4JmMl1ki+mQRuhXxrriqC5lSLqATx2VSWJYanHqNF+etVwfmJY4dxP6ajEYCJJ8iUmwZUSShDlzdOetd5JJ4CO3VXyVJEbr4g73G0N5zSy+YoWuTzPAdOLKexdvC2JBZ/TzJ3kushqQ8sEZfFbrvPTMD/dez1JRdcn3grzFj40uDLatGibRx3WTByqCG9Rbr5T5j5dnCOBueUzriU9/NOyZZxep+QT8IBPAP1wmtCHUZFs9MyQo3q4/KTEnbtiuLLrIpGjjm7nudA4tPramNEz3EAWaW/E1/eldfh+WrKnsHhivnYbYDm9pn6KbtV214qsvaaN8lS7CElW88/aFREe6f5RazKz7hfWKkyVXpjrvemK3mbaLO/SQLQXa57u56orB9wCIfPpnXJuUUxTVUgSe2WcKaAJA7kp9wWfC65FzrxBItyeaS5ijIauhXaFMktV8dq3NnTkdw7lV8clFor/ExbbTV4c3xGXsjhr2WB3jdF/RTmSWRPrPuwkd+GpbKvj2HmWo870ZM/oBt7/1i3IF/uPhe+P6ogMKubVsXb5BUcGRseGHqQ0Wsy5WGCTOMrY4F8djQ2mYugn1sLFDZfG0dt4VEUx6jpX3L510GTO9TdsWjrnOvf3zJrMAGgHmqVTQHzEdbXB/paBi2fcjbMYMpXHJQv2iqxrdG1iMmUYVfidsuXg0qCAyr7W+tk2Jj5ucUQiJQ/so6XJE383oWPi5Lzw8v6q5fK/QrYLysPDFHjyM7K8qDaOqgLn+osztD6o7WR9t6XCChEAde7eI9In6t5FHBoeJa3mwjeStLM78D7vnkPe06qhol0dhgzMMCdZ4MLObySu5fzyYfWb+wsZ8j0XbykbqrZbINYcvmc3Xns0up/y8rb+55ce3HyVWZbxX0F1rYDNp++3kTLMBWlan2E+ua8t+aNVLW4y+dJ0SxW36FKu4JxFNbg0EmzTVrJ01abVv8u66Y6P6o8a6YWLE7cbGU4z+4Ty7HE3h8Y7f05WEVYlJgj4c/7cdscfapH/lQwOsGSMsPOD2HPuVhsYVNSd38DCPHJyK6fHvqvM37ZbsZsfPjqU7WuEsa4yJcPjb2gv3Gwx9YqbU6V6XeatvP8Zp+Ogr4lVvw9K6xP6Z2IUzH5vP8GX4MaQscAQq3KI5/K0rUyWNS3G4A83uToo2dbNAmtEohIu3kLndHPMa6u9qKJwkzhBIy2QLHcdPr1oqM0Wis2r4/Dfo7BvbSPs0T3LbLXLVOo12bsFdCkWLvfTJsN0lq4yY+5VOinBhjeYBm+hYJmW97C+qAjWbo79d8KVEwTCWvAvFL97YW+22u//y+z5eAce9sfbaSqzgn0g9M6EiimpKWRep2WrPnl0A6JxPohDwsDCyXIdT5zifL7SRtoeOcp1I8sH+rEcOHKgYoCt6L3UbgyfbuIgaZ1nQq5RXw2Brbip3/KIGqiFShlTiVdI2j/sW8ptSh5V7n6HSWa3gZKBPUg2uMFftZUczxPRdKFvkMS+OxSlZXGlTYIda2qt/KDWf7dB1HrxWxQubVony+djs+eAtjCr2pOnCIOjXNRbNE4aTz/BgV8G7qRDdc7lb+rwnA8K3GaWWFCPI/qmC/M+iHAjqQQUGmk+JddokGKodsUhgXtTnKuczAnztlKBX4iihXLx9v9eyZSIlNCpY5Jmwd/WTIkqHVTeK1cZ2WJsI1h1//r263KbREhD5p+gb0MSVQIJ86cz6U/2BEAN3pN05lWw4rZYGWElw/ZiTv7pe+iybdTAmsuTO2HirzJXjSVG6re2ZlJ7FXGMtUWzRh1zQGgTqhbZ6AsOnoe0l4t1rxvUMYdyVrJwuX/1AmE3C3Pe7U1QMIyBvjHvZ9grHwnBYbBwaDCKaebtEUGVojQ4xUMtUpQlsvYkBb1xUk5hF6F8libB4sg5zUDS6uX4H7JbbFaXyhcQfzi+fzRSGLUjSPgedTpp9KdGx/JdGHDd2CFhj2T2nt4YU3PVDgZLdj1Ev1rbtmsJti5sqBwJRYrQXP7H2jCc32tz5wgMMWZZuAmY8RjSaciaXLbn4klf9tA3yJdevs+NXmUt9iqn1Ayy3+oyXvCFVR0yFeFDrpmDowlmALA0Vj4mMW/W5LEflxW1je7P22FpSRafxgZUvbbFxu71kmrImFspRKeNcLqf5pXa5fku+3AD4Cxdyt2u8eg6yJRJS69tCYT4zwacWT1Fbzs4PP3ttGjC2CMUUj4DTqH/WnqzJaTSqSpgbbux2bd3WUxIotkZAMDMzeYwtFbip78Q/M/txtO6/HZ3U+RFbzLYVYZp4C1RS3UtxO3It1Xkotyt7nbdZaV6zXSLM3PlHnEz0kyJgNMxb/RlY5AemLye3lSMgy+v7WQeDwwNoBw7+81/AVBLAwQUAAIACADUqHRJcD84SUoAAABqAAAAGwAAAHVuaXZlcnNhbC91bml2ZXJzYWwucG5nLnhtbLOxr8jNUShLLSrOzM+zVTLUM1Cyt+PlsikoSi3LTC1XqACKGekZQICSQiUqtzwzpSTDVsnS0BghlpGamZ5RYqtkZmEKF9QHGgkAUEsBAgAAFAACAAgA06h0SRUOrShkBAAABxEAAB0AAAAAAAAAAQAAAAAAAAAAAHVuaXZlcnNhbC9jb21tb25fbWVzc2FnZXMubG5nUEsBAgAAFAACAAgA06h0SQh+CyMpAwAAhgwAACcAAAAAAAAAAQAAAAAAnwQAAHVuaXZlcnNhbC9mbGFzaF9wdWJsaXNoaW5nX3NldHRpbmdzLnhtbFBLAQIAABQAAgAIANOodEm1/AlkugIAAFUKAAAhAAAAAAAAAAEAAAAAAA0IAAB1bml2ZXJzYWwvZmxhc2hfc2tpbl9zZXR0aW5ncy54bWxQSwECAAAUAAIACADTqHRJKpYPZ/4CAACXCwAAJgAAAAAAAAABAAAAAAAGCwAAdW5pdmVyc2FsL2h0bWxfcHVibGlzaGluZ19zZXR0aW5ncy54bWxQSwECAAAUAAIACADTqHRJaHFSkZoBAAAfBgAAHwAAAAAAAAABAAAAAABIDgAAdW5pdmVyc2FsL2h0bWxfc2tpbl9zZXR0aW5ncy5qc1BLAQIAABQAAgAIANOodEk9PC/RwQAAAOUBAAAaAAAAAAAAAAEAAAAAAB8QAAB1bml2ZXJzYWwvaTE4bl9wcmVzZXRzLnhtbFBLAQIAABQAAgAIANOodEma+ZZkawAAAGsAAAAcAAAAAAAAAAEAAAAAABgRAAB1bml2ZXJzYWwvbG9jYWxfc2V0dGluZ3MueG1sUEsBAgAAFAACAAgARJRXRyO0Tvv7AgAAsAgAABQAAAAAAAAAAQAAAAAAvREAAHVuaXZlcnNhbC9wbGF5ZXIueG1sUEsBAgAAFAACAAgA06h0SbCHI/RsAQAA9wIAACkAAAAAAAAAAQAAAAAA6hQAAHVuaXZlcnNhbC9za2luX2N1c3RvbWl6YXRpb25fc2V0dGluZ3MueG1sUEsBAgAAFAACAAgA1Kh0Sd92xIjVDAAA2h0AABcAAAAAAAAAAAAAAAAAnRYAAHVuaXZlcnNhbC91bml2ZXJzYWwucG5nUEsBAgAAFAACAAgA1Kh0SXA/OElKAAAAagAAABsAAAAAAAAAAQAAAAAApyMAAHVuaXZlcnNhbC91bml2ZXJzYWwucG5nLnhtbFBLBQYAAAAACwALAEkDAAAqJAAAAAA="/>
  <p:tag name="ISPRING_PRESENTATION_TITLE" val="16121910"/>
  <p:tag name="KSO_WPP_MARK_KEY" val="9ed987bf-6ffe-4ced-9b29-80d9d7a2e8b2"/>
  <p:tag name="COMMONDATA" val="eyJoZGlkIjoiMjE2ODdlM2ZlZGE2MjU2MTFhZGNiNDZlNGFjY2Y1ZjIifQ=="/>
</p:tagLst>
</file>

<file path=ppt/theme/theme1.xml><?xml version="1.0" encoding="utf-8"?>
<a:theme xmlns:a="http://schemas.openxmlformats.org/drawingml/2006/main" name="第一PPT，www.1ppt.com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演示</Application>
  <PresentationFormat>全屏显示(16:9)</PresentationFormat>
  <Paragraphs>0</Paragraphs>
  <Slides>1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华文中宋</vt:lpstr>
      <vt:lpstr>Calibri</vt:lpstr>
      <vt:lpstr>等线</vt:lpstr>
      <vt:lpstr>Arial Unicode MS</vt:lpstr>
      <vt:lpstr>等线 Light</vt:lpstr>
      <vt:lpstr>Calibri Light</vt:lpstr>
      <vt:lpstr>第一PPT，www.1ppt.com</vt:lpstr>
      <vt:lpstr>PowerPoint 演示文稿</vt:lpstr>
    </vt:vector>
  </TitlesOfParts>
  <Company>www.51pptmoban.com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党政风</dc:title>
  <dc:creator>51PPT模板网</dc:creator>
  <cp:keywords>www.51pptmoban.com</cp:keywords>
  <dc:description>www.51pptmoban.com</dc:description>
  <cp:lastModifiedBy>Administrator</cp:lastModifiedBy>
  <cp:revision>104</cp:revision>
  <dcterms:created xsi:type="dcterms:W3CDTF">2016-12-19T08:30:00Z</dcterms:created>
  <dcterms:modified xsi:type="dcterms:W3CDTF">2022-12-13T07:27:33Z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87E2A43054724AA3B580B1CBAEFDA8DC</vt:lpwstr>
  </property>
</Properties>
</file>